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3" cy="138545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97800" y="33250"/>
            <a:ext cx="31464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>
                <a:solidFill>
                  <a:schemeClr val="dk1"/>
                </a:solidFill>
              </a:rPr>
              <a:t>STYLE NUMBER - SAMPLE ROUND</a:t>
            </a:r>
            <a:endParaRPr b="1"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</a:rPr>
              <a:t>STYLE DESCRIPTION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SEASON</a:t>
            </a:r>
            <a:endParaRPr sz="1200">
              <a:solidFill>
                <a:schemeClr val="dk1"/>
              </a:solidFill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242450"/>
            <a:ext cx="8839204" cy="470446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7362525" y="218050"/>
            <a:ext cx="1611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VENDOR NAME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52400" y="772150"/>
            <a:ext cx="3249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</a:rPr>
              <a:t>ACTUAL FABRIC / FABRIC SUBSTITUTE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FABRIC DESCRIPTION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661575" y="2454275"/>
            <a:ext cx="2713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7376775" y="791600"/>
            <a:ext cx="1582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AVATAR CODE: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97800" y="4718338"/>
            <a:ext cx="824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999999"/>
                </a:solidFill>
              </a:rPr>
              <a:t>FRONT</a:t>
            </a:r>
            <a:endParaRPr sz="1200">
              <a:solidFill>
                <a:srgbClr val="999999"/>
              </a:solidFill>
            </a:endParaRPr>
          </a:p>
        </p:txBody>
      </p:sp>
      <p:sp>
        <p:nvSpPr>
          <p:cNvPr id="62" name="Google Shape;62;p13"/>
          <p:cNvSpPr txBox="1"/>
          <p:nvPr/>
        </p:nvSpPr>
        <p:spPr>
          <a:xfrm>
            <a:off x="837175" y="4718338"/>
            <a:ext cx="824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999999"/>
                </a:solidFill>
              </a:rPr>
              <a:t>SIDE</a:t>
            </a:r>
            <a:endParaRPr sz="1200">
              <a:solidFill>
                <a:srgbClr val="999999"/>
              </a:solidFill>
            </a:endParaRPr>
          </a:p>
        </p:txBody>
      </p:sp>
      <p:sp>
        <p:nvSpPr>
          <p:cNvPr id="63" name="Google Shape;63;p13"/>
          <p:cNvSpPr txBox="1"/>
          <p:nvPr/>
        </p:nvSpPr>
        <p:spPr>
          <a:xfrm>
            <a:off x="1443525" y="4718338"/>
            <a:ext cx="824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999999"/>
                </a:solidFill>
              </a:rPr>
              <a:t>¾ VIEW</a:t>
            </a:r>
            <a:endParaRPr sz="1200">
              <a:solidFill>
                <a:srgbClr val="999999"/>
              </a:solidFill>
            </a:endParaRPr>
          </a:p>
        </p:txBody>
      </p:sp>
      <p:sp>
        <p:nvSpPr>
          <p:cNvPr id="64" name="Google Shape;64;p13"/>
          <p:cNvSpPr txBox="1"/>
          <p:nvPr/>
        </p:nvSpPr>
        <p:spPr>
          <a:xfrm>
            <a:off x="2267925" y="4718338"/>
            <a:ext cx="824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999999"/>
                </a:solidFill>
              </a:rPr>
              <a:t>BACK</a:t>
            </a:r>
            <a:endParaRPr sz="1200">
              <a:solidFill>
                <a:srgbClr val="999999"/>
              </a:solidFill>
            </a:endParaRPr>
          </a:p>
        </p:txBody>
      </p:sp>
      <p:sp>
        <p:nvSpPr>
          <p:cNvPr id="65" name="Google Shape;65;p13"/>
          <p:cNvSpPr txBox="1"/>
          <p:nvPr/>
        </p:nvSpPr>
        <p:spPr>
          <a:xfrm>
            <a:off x="2892900" y="4718338"/>
            <a:ext cx="824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999999"/>
                </a:solidFill>
              </a:rPr>
              <a:t>TOP</a:t>
            </a:r>
            <a:endParaRPr sz="1200">
              <a:solidFill>
                <a:srgbClr val="999999"/>
              </a:solidFill>
            </a:endParaRPr>
          </a:p>
        </p:txBody>
      </p:sp>
      <p:sp>
        <p:nvSpPr>
          <p:cNvPr id="66" name="Google Shape;66;p13"/>
          <p:cNvSpPr txBox="1"/>
          <p:nvPr/>
        </p:nvSpPr>
        <p:spPr>
          <a:xfrm>
            <a:off x="3450350" y="4718338"/>
            <a:ext cx="990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999999"/>
                </a:solidFill>
              </a:rPr>
              <a:t>BOTTOM</a:t>
            </a:r>
            <a:endParaRPr sz="1200">
              <a:solidFill>
                <a:srgbClr val="999999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